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57" autoAdjust="0"/>
  </p:normalViewPr>
  <p:slideViewPr>
    <p:cSldViewPr>
      <p:cViewPr varScale="1">
        <p:scale>
          <a:sx n="80" d="100"/>
          <a:sy n="80" d="100"/>
        </p:scale>
        <p:origin x="60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990FD66-3996-41E0-B068-0425EA889F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3177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C031E32-4224-4D7A-A95F-2D8F0526A2FB}" type="slidenum">
              <a:rPr lang="zh-CN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zh-CN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67508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3411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334000" y="4808538"/>
            <a:ext cx="35814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52400" y="8191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在隱密處與神同關鎖：</a:t>
            </a:r>
          </a:p>
          <a:p>
            <a:pPr algn="ctr" eaLnBrk="1" hangingPunct="1"/>
            <a:r>
              <a:rPr lang="en-US" altLang="zh-CN" sz="2800">
                <a:latin typeface="Times New Roman" pitchFamily="18" charset="0"/>
                <a:ea typeface="標楷體" pitchFamily="65" charset="-120"/>
              </a:rPr>
              <a:t>Shut in with God in the secret place: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沐於祂同在，瞻仰祂榮臉，</a:t>
            </a:r>
          </a:p>
          <a:p>
            <a:pPr algn="ctr" eaLnBrk="1" hangingPunct="1"/>
            <a:r>
              <a:rPr lang="en-US" altLang="zh-CN" sz="2800">
                <a:latin typeface="Times New Roman" pitchFamily="18" charset="0"/>
                <a:ea typeface="標楷體" pitchFamily="65" charset="-120"/>
              </a:rPr>
              <a:t>Here in His presence beholding His face,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從祂得能力一路奔向前，</a:t>
            </a:r>
          </a:p>
          <a:p>
            <a:pPr algn="ctr" eaLnBrk="1" hangingPunct="1"/>
            <a:r>
              <a:rPr lang="en-US" altLang="zh-CN" sz="2800">
                <a:latin typeface="Times New Roman" pitchFamily="18" charset="0"/>
                <a:ea typeface="標楷體" pitchFamily="65" charset="-120"/>
              </a:rPr>
              <a:t>Gaining the power to run in the race;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我切願與神同關鎖。</a:t>
            </a:r>
          </a:p>
          <a:p>
            <a:pPr algn="ctr" eaLnBrk="1" hangingPunct="1"/>
            <a:r>
              <a:rPr lang="en-US" altLang="zh-CN" sz="2800">
                <a:latin typeface="Times New Roman" pitchFamily="18" charset="0"/>
                <a:ea typeface="標楷體" pitchFamily="65" charset="-120"/>
              </a:rPr>
              <a:t>I long to be shut in with God.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H580</a:t>
            </a:r>
            <a:r>
              <a:rPr lang="en-US" altLang="zh-CN" sz="2400" b="1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在隱密處與神同關鎖</a:t>
            </a:r>
            <a:br>
              <a:rPr lang="zh-CN" altLang="en-US" sz="2600" b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SHUT IN WITH GOD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(1/1)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17</TotalTime>
  <Words>84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H580  在隱密處與神同關鎖 SHUT IN WITH GOD (1/1)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H580 在隱密處與神同關鎖 SHUT IN WITH GOD</dc:title>
  <dc:subject>Hymnary 聖徒詩歌</dc:subject>
  <dc:creator>LIU</dc:creator>
  <cp:lastModifiedBy>Timothy Liang</cp:lastModifiedBy>
  <cp:revision>13</cp:revision>
  <dcterms:created xsi:type="dcterms:W3CDTF">2001-06-28T21:36:48Z</dcterms:created>
  <dcterms:modified xsi:type="dcterms:W3CDTF">2017-08-06T13:43:00Z</dcterms:modified>
</cp:coreProperties>
</file>